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5636-A7B0-492D-AE03-3E2934D45E17}" type="datetimeFigureOut">
              <a:rPr lang="ru-RU" smtClean="0"/>
              <a:pPr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7A0B2-4464-446E-919B-98CC47D6E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71480"/>
            <a:ext cx="8572560" cy="321471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Детский тематический проект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 «Ромашка»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«ТАЙНЫ  ВСЕЛЕННОЙ»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58118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Борисенко Ирина Альбертовна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Прищепа Лариса Леонидовна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Экскурсия в Планетарий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90423_1616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4691095" cy="3518322"/>
          </a:xfrm>
        </p:spPr>
      </p:pic>
      <p:pic>
        <p:nvPicPr>
          <p:cNvPr id="6" name="Рисунок 5" descr="IMG_20190423_163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4000496" cy="3000372"/>
          </a:xfrm>
          <a:prstGeom prst="rect">
            <a:avLst/>
          </a:prstGeom>
        </p:spPr>
      </p:pic>
      <p:pic>
        <p:nvPicPr>
          <p:cNvPr id="7" name="Рисунок 6" descr="IMG_20190423_1726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786190"/>
            <a:ext cx="3643306" cy="2732480"/>
          </a:xfrm>
          <a:prstGeom prst="rect">
            <a:avLst/>
          </a:prstGeom>
        </p:spPr>
      </p:pic>
      <p:pic>
        <p:nvPicPr>
          <p:cNvPr id="8" name="Рисунок 7" descr="IMG_20190423_1733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4071942"/>
            <a:ext cx="3357554" cy="25181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Дети рисовали неизвестные планеты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428868"/>
            <a:ext cx="4357718" cy="2451217"/>
          </a:xfrm>
          <a:prstGeom prst="rect">
            <a:avLst/>
          </a:prstGeom>
        </p:spPr>
      </p:pic>
      <p:pic>
        <p:nvPicPr>
          <p:cNvPr id="6" name="Рисунок 5" descr="Изображение 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000504"/>
            <a:ext cx="4190986" cy="23574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Лепили инопланетян, планеты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785926"/>
            <a:ext cx="3523012" cy="1981694"/>
          </a:xfrm>
        </p:spPr>
      </p:pic>
      <p:pic>
        <p:nvPicPr>
          <p:cNvPr id="6" name="Рисунок 5" descr="Изображение 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786190"/>
            <a:ext cx="4143404" cy="23306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Проводили различные опыты и эксперименты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785926"/>
            <a:ext cx="4073236" cy="2290156"/>
          </a:xfrm>
        </p:spPr>
      </p:pic>
      <p:pic>
        <p:nvPicPr>
          <p:cNvPr id="6" name="Рисунок 5" descr="Изображение 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286256"/>
            <a:ext cx="4143372" cy="23306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Измеряли рост друг друга и сверяли с измерениями прошлого года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Предполагаемые проекты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Выставка рисунков «Неизвестные планеты»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Выставка рисунков «Этот загадочный космос»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Выставка «Космическая техника»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Выставка «Инопланетяне и планеты»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Этап «Реализации проектов»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Выставка рисунков «Неизвестные планеты»</a:t>
            </a:r>
          </a:p>
        </p:txBody>
      </p:sp>
      <p:pic>
        <p:nvPicPr>
          <p:cNvPr id="5" name="Рисунок 4" descr="IMG_20190408_095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214554"/>
            <a:ext cx="5857884" cy="43934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Выставка рисунков «Этот загадочный космос»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IMG_20190424_10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14686"/>
            <a:ext cx="4191029" cy="3143272"/>
          </a:xfrm>
          <a:prstGeom prst="rect">
            <a:avLst/>
          </a:prstGeom>
        </p:spPr>
      </p:pic>
      <p:pic>
        <p:nvPicPr>
          <p:cNvPr id="6" name="Рисунок 5" descr="IMG_20190424_102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357430"/>
            <a:ext cx="4071934" cy="30539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Выставка «Космическая техника»</a:t>
            </a:r>
          </a:p>
        </p:txBody>
      </p:sp>
      <p:pic>
        <p:nvPicPr>
          <p:cNvPr id="6" name="Рисунок 5" descr="IMG_20190424_102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2714620"/>
            <a:ext cx="4857752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Выставка «Инопланетяне и планеты»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IMG_20190424_102610.jpg"/>
          <p:cNvPicPr>
            <a:picLocks noChangeAspect="1"/>
          </p:cNvPicPr>
          <p:nvPr/>
        </p:nvPicPr>
        <p:blipFill>
          <a:blip r:embed="rId3" cstate="print"/>
          <a:srcRect b="31250"/>
          <a:stretch>
            <a:fillRect/>
          </a:stretch>
        </p:blipFill>
        <p:spPr>
          <a:xfrm>
            <a:off x="285720" y="2428868"/>
            <a:ext cx="4710523" cy="2428868"/>
          </a:xfrm>
          <a:prstGeom prst="rect">
            <a:avLst/>
          </a:prstGeom>
        </p:spPr>
      </p:pic>
      <p:pic>
        <p:nvPicPr>
          <p:cNvPr id="6" name="Рисунок 5" descr="IMG_20190424_102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429000"/>
            <a:ext cx="4143404" cy="31075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чего всё началось: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Тема «Космос» всегда интересна детям и при изучении темы «Тайна третьей планеты»</a:t>
            </a:r>
            <a:r>
              <a:rPr lang="ru-RU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дети задавали много вопросов, интересовались вопросами изучения и освоения космоса и мы решили запустить проект </a:t>
            </a:r>
            <a:r>
              <a:rPr lang="ru-RU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«Тайны вселенной»</a:t>
            </a:r>
            <a:endParaRPr lang="ru-RU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Этап «Презентации проектов»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Грищук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сделали макет «Космодром»</a:t>
            </a:r>
          </a:p>
        </p:txBody>
      </p:sp>
      <p:pic>
        <p:nvPicPr>
          <p:cNvPr id="5" name="Рисунок 4" descr="Изображение 031.jpg"/>
          <p:cNvPicPr>
            <a:picLocks noChangeAspect="1"/>
          </p:cNvPicPr>
          <p:nvPr/>
        </p:nvPicPr>
        <p:blipFill>
          <a:blip r:embed="rId3" cstate="print"/>
          <a:srcRect l="17969" r="9375"/>
          <a:stretch>
            <a:fillRect/>
          </a:stretch>
        </p:blipFill>
        <p:spPr>
          <a:xfrm>
            <a:off x="3500430" y="2357430"/>
            <a:ext cx="5286412" cy="40926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Моносзон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сделали альбом по космосу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500306"/>
            <a:ext cx="5857916" cy="37997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Игнатьевых сделали модель Солнечной системы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94460" y="1934629"/>
            <a:ext cx="6355080" cy="38571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Серяковых сделали книгу «Знаете ли  вы, что…»</a:t>
            </a:r>
          </a:p>
          <a:p>
            <a:endParaRPr lang="ru-RU" dirty="0"/>
          </a:p>
        </p:txBody>
      </p:sp>
      <p:pic>
        <p:nvPicPr>
          <p:cNvPr id="5" name="Рисунок 4" descr="Изображение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786058"/>
            <a:ext cx="6715140" cy="37772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Макаровых  сделали аппликацию «Ракета»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03.jpg"/>
          <p:cNvPicPr>
            <a:picLocks noChangeAspect="1"/>
          </p:cNvPicPr>
          <p:nvPr/>
        </p:nvPicPr>
        <p:blipFill>
          <a:blip r:embed="rId3" cstate="print"/>
          <a:srcRect l="5607" r="2944"/>
          <a:stretch>
            <a:fillRect/>
          </a:stretch>
        </p:blipFill>
        <p:spPr>
          <a:xfrm rot="5400000">
            <a:off x="2526168" y="3117378"/>
            <a:ext cx="3948787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Дети и родители с удовольствием презентовали свои работы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зображение 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090"/>
          <a:stretch>
            <a:fillRect/>
          </a:stretch>
        </p:blipFill>
        <p:spPr>
          <a:xfrm rot="5400000">
            <a:off x="2897756" y="2174286"/>
            <a:ext cx="3071832" cy="2152237"/>
          </a:xfrm>
        </p:spPr>
      </p:pic>
      <p:pic>
        <p:nvPicPr>
          <p:cNvPr id="6" name="Рисунок 5" descr="Изображение 18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785926"/>
            <a:ext cx="3143240" cy="1768073"/>
          </a:xfrm>
          <a:prstGeom prst="rect">
            <a:avLst/>
          </a:prstGeom>
        </p:spPr>
      </p:pic>
      <p:pic>
        <p:nvPicPr>
          <p:cNvPr id="7" name="Рисунок 6" descr="Изображение 1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572008"/>
            <a:ext cx="3302022" cy="1857388"/>
          </a:xfrm>
          <a:prstGeom prst="rect">
            <a:avLst/>
          </a:prstGeom>
        </p:spPr>
      </p:pic>
      <p:pic>
        <p:nvPicPr>
          <p:cNvPr id="8" name="Рисунок 7" descr="Изображение 0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2500306"/>
            <a:ext cx="2928958" cy="1647539"/>
          </a:xfrm>
          <a:prstGeom prst="rect">
            <a:avLst/>
          </a:prstGeom>
        </p:spPr>
      </p:pic>
      <p:pic>
        <p:nvPicPr>
          <p:cNvPr id="9" name="Рисунок 8" descr="Изображение 2013.jpg"/>
          <p:cNvPicPr>
            <a:picLocks noChangeAspect="1"/>
          </p:cNvPicPr>
          <p:nvPr/>
        </p:nvPicPr>
        <p:blipFill>
          <a:blip r:embed="rId7" cstate="print"/>
          <a:srcRect l="17647" r="9803"/>
          <a:stretch>
            <a:fillRect/>
          </a:stretch>
        </p:blipFill>
        <p:spPr>
          <a:xfrm>
            <a:off x="714348" y="4429132"/>
            <a:ext cx="2643206" cy="20493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мы узнали: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 Солнечную систему.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в ней 9 планет.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такое телескоп.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занимается наукой о космосе – астрономы.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запускают ракету.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Где делают космическую еду.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едят космонавты.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образуются метеориты и чёрные дыры.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Земля вращается вокруг Солнца. Какой размер Солнца.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в космосе есть космический мусор и как он там образуется.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Сколько времени космонавты проводят в космосе.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Есть ли в космосе инопланетяне.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из звёзд образуются созвездия.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8800" dirty="0" smtClean="0">
                <a:solidFill>
                  <a:srgbClr val="FF0000"/>
                </a:solidFill>
              </a:rPr>
              <a:t>Спасибо </a:t>
            </a:r>
          </a:p>
          <a:p>
            <a:pPr algn="ctr">
              <a:buNone/>
            </a:pPr>
            <a:r>
              <a:rPr lang="ru-RU" sz="8800" dirty="0" smtClean="0">
                <a:solidFill>
                  <a:srgbClr val="FF0000"/>
                </a:solidFill>
              </a:rPr>
              <a:t>за</a:t>
            </a:r>
          </a:p>
          <a:p>
            <a:pPr algn="ctr">
              <a:buNone/>
            </a:pPr>
            <a:r>
              <a:rPr lang="ru-RU" sz="8800" dirty="0" smtClean="0">
                <a:solidFill>
                  <a:srgbClr val="FF0000"/>
                </a:solidFill>
              </a:rPr>
              <a:t>в</a:t>
            </a:r>
            <a:r>
              <a:rPr lang="ru-RU" sz="8800" dirty="0" smtClean="0">
                <a:solidFill>
                  <a:srgbClr val="FF0000"/>
                </a:solidFill>
              </a:rPr>
              <a:t>нимание!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Метод «Трёх вопросов»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знаем?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хотим узнать?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Где будем узнавать?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космосе нет воздуха.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Ш.)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Нет кислорода. 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Ермолай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космосе жарче.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Виталя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солнце. 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(Диана Х.)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спутники.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М.)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Много разных планет.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(Маша Х.)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чёрная дыра.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Артём П.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созвездие Большая Медведица.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Лера К.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инопланетяне.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Виолетта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Там летают ракеты.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М.)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Летают метеориты.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Ермолай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космос летают космонавты.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Виталя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Они едят из тюбиков.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(Артём П.)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много созвездий.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Виолетта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Откуда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берутся метеориты?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Ермолай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Как из звёзд получаются созвездия.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(Артём П.)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ли ещё планета, где живут люди?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Ш.)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ли в космосе притяжение?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(Маша Х.)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Откуда появился космос?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М.)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Откуда появились чёрные дыры?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(Лера К.)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Как и где делают космическую еду?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(Арина К.)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едят космонавты?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Виолетта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Крутится ли Земля вокруг  Солнца? Какой размер солнца и сильно ли оно греет?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Ермолай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Бывает ли в космосе мусор?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Ш.)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Сколько космонавты могут прожить на Луне?</a:t>
                      </a:r>
                    </a:p>
                    <a:p>
                      <a:pPr algn="r">
                        <a:buFont typeface="Arial" pitchFamily="34" charset="0"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(Саша М.)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Из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книг.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Из компьютера.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 телевизору.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Из газет и журналов.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Спросить у взрослых.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Взять книги в библиотеке.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Купить книги.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Этап «Сбор информации»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На </a:t>
            </a:r>
            <a:r>
              <a:rPr lang="ru-RU" sz="4000" b="1" i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данном этапе в группе появились фото, иллюстрации по теме, познавательная и художественная литература, подборка видеоматериалов и презентаций.</a:t>
            </a:r>
            <a:endParaRPr lang="ru-RU" sz="40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6" descr="Изображение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701" r="26028"/>
          <a:stretch>
            <a:fillRect/>
          </a:stretch>
        </p:blipFill>
        <p:spPr>
          <a:xfrm>
            <a:off x="428596" y="1785926"/>
            <a:ext cx="2428908" cy="2564476"/>
          </a:xfrm>
        </p:spPr>
      </p:pic>
      <p:pic>
        <p:nvPicPr>
          <p:cNvPr id="6" name="Рисунок 5" descr="Изображение 067.jpg"/>
          <p:cNvPicPr>
            <a:picLocks noChangeAspect="1"/>
          </p:cNvPicPr>
          <p:nvPr/>
        </p:nvPicPr>
        <p:blipFill>
          <a:blip r:embed="rId4" cstate="print"/>
          <a:srcRect l="28125" t="10078" r="51563" b="33333"/>
          <a:stretch>
            <a:fillRect/>
          </a:stretch>
        </p:blipFill>
        <p:spPr>
          <a:xfrm>
            <a:off x="3071802" y="214290"/>
            <a:ext cx="3071834" cy="4813792"/>
          </a:xfrm>
          <a:prstGeom prst="rect">
            <a:avLst/>
          </a:prstGeom>
        </p:spPr>
      </p:pic>
      <p:pic>
        <p:nvPicPr>
          <p:cNvPr id="7" name="Рисунок 6" descr="Изображение 011.jpg"/>
          <p:cNvPicPr>
            <a:picLocks noChangeAspect="1"/>
          </p:cNvPicPr>
          <p:nvPr/>
        </p:nvPicPr>
        <p:blipFill>
          <a:blip r:embed="rId5" cstate="print"/>
          <a:srcRect l="14062"/>
          <a:stretch>
            <a:fillRect/>
          </a:stretch>
        </p:blipFill>
        <p:spPr>
          <a:xfrm rot="5400000">
            <a:off x="5620187" y="1452119"/>
            <a:ext cx="3857652" cy="2525001"/>
          </a:xfrm>
          <a:prstGeom prst="rect">
            <a:avLst/>
          </a:prstGeom>
        </p:spPr>
      </p:pic>
      <p:pic>
        <p:nvPicPr>
          <p:cNvPr id="8" name="Рисунок 7" descr="Изображение 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4643446"/>
            <a:ext cx="3500462" cy="1969010"/>
          </a:xfrm>
          <a:prstGeom prst="rect">
            <a:avLst/>
          </a:prstGeom>
        </p:spPr>
      </p:pic>
      <p:pic>
        <p:nvPicPr>
          <p:cNvPr id="9" name="Рисунок 8" descr="Изображение 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4580938"/>
            <a:ext cx="3714776" cy="20895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Дети рассматривали фото, иллюстрации, книги по теме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Изображение 0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4572000" cy="2572789"/>
          </a:xfrm>
          <a:prstGeom prst="rect">
            <a:avLst/>
          </a:prstGeom>
        </p:spPr>
      </p:pic>
      <p:pic>
        <p:nvPicPr>
          <p:cNvPr id="1026" name="Picture 2" descr="D:\Documents and Settings\User\Рабочий стол\новый 2018-2019\все фото\космос\2018-05-22\Изображение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58010" y="2500048"/>
            <a:ext cx="4571515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Смотрели видео и презентации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Изображение 0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4667596" cy="2622665"/>
          </a:xfrm>
        </p:spPr>
      </p:pic>
      <p:pic>
        <p:nvPicPr>
          <p:cNvPr id="6" name="Рисунок 5" descr="Изображение 1914.jpg"/>
          <p:cNvPicPr>
            <a:picLocks noChangeAspect="1"/>
          </p:cNvPicPr>
          <p:nvPr/>
        </p:nvPicPr>
        <p:blipFill>
          <a:blip r:embed="rId4" cstate="print"/>
          <a:srcRect r="27344"/>
          <a:stretch>
            <a:fillRect/>
          </a:stretch>
        </p:blipFill>
        <p:spPr>
          <a:xfrm>
            <a:off x="4714876" y="3357562"/>
            <a:ext cx="3929058" cy="30418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Играли в настольные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Изображение 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6050" y="1428736"/>
            <a:ext cx="3665888" cy="2062062"/>
          </a:xfrm>
        </p:spPr>
      </p:pic>
      <p:pic>
        <p:nvPicPr>
          <p:cNvPr id="6" name="Рисунок 5" descr="Изображение 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59623" y="2774145"/>
            <a:ext cx="4190997" cy="2357436"/>
          </a:xfrm>
          <a:prstGeom prst="rect">
            <a:avLst/>
          </a:prstGeom>
        </p:spPr>
      </p:pic>
      <p:pic>
        <p:nvPicPr>
          <p:cNvPr id="7" name="Рисунок 6" descr="Изображение 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500438"/>
            <a:ext cx="5214942" cy="29334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1957-sepik_1680x1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Играли в подвижные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80412_1121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4572032" cy="3429024"/>
          </a:xfrm>
        </p:spPr>
      </p:pic>
      <p:pic>
        <p:nvPicPr>
          <p:cNvPr id="7" name="Рисунок 6" descr="Изображение 044.jpg"/>
          <p:cNvPicPr>
            <a:picLocks noChangeAspect="1"/>
          </p:cNvPicPr>
          <p:nvPr/>
        </p:nvPicPr>
        <p:blipFill>
          <a:blip r:embed="rId4" cstate="print"/>
          <a:srcRect l="13580"/>
          <a:stretch>
            <a:fillRect/>
          </a:stretch>
        </p:blipFill>
        <p:spPr>
          <a:xfrm>
            <a:off x="4286248" y="3429000"/>
            <a:ext cx="4429156" cy="28829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590</Words>
  <Application>Microsoft Office PowerPoint</Application>
  <PresentationFormat>Экран (4:3)</PresentationFormat>
  <Paragraphs>112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Детский тематический проект подготовительной группы «Ромашка» «ТАЙНЫ  ВСЕЛЕННОЙ»</vt:lpstr>
      <vt:lpstr>С чего всё началось:</vt:lpstr>
      <vt:lpstr>Метод «Трёх вопросов»</vt:lpstr>
      <vt:lpstr>Этап «Сбор информации»</vt:lpstr>
      <vt:lpstr>Слайд 5</vt:lpstr>
      <vt:lpstr>Дети рассматривали фото, иллюстрации, книги по теме</vt:lpstr>
      <vt:lpstr>Смотрели видео и презентации</vt:lpstr>
      <vt:lpstr>Играли в настольные игры</vt:lpstr>
      <vt:lpstr>Играли в подвижные игры</vt:lpstr>
      <vt:lpstr>Экскурсия в Планетарий</vt:lpstr>
      <vt:lpstr>Слайд 11</vt:lpstr>
      <vt:lpstr>Лепили инопланетян, планеты</vt:lpstr>
      <vt:lpstr>Проводили различные опыты и эксперименты</vt:lpstr>
      <vt:lpstr>Измеряли рост друг друга и сверяли с измерениями прошлого года</vt:lpstr>
      <vt:lpstr>Предполагаемые проекты</vt:lpstr>
      <vt:lpstr>Этап «Реализации проектов»</vt:lpstr>
      <vt:lpstr>Слайд 17</vt:lpstr>
      <vt:lpstr>Слайд 18</vt:lpstr>
      <vt:lpstr>Слайд 19</vt:lpstr>
      <vt:lpstr>Этап «Презентации проектов»</vt:lpstr>
      <vt:lpstr>Семья Моносзон сделали альбом по космосу</vt:lpstr>
      <vt:lpstr>Семья Игнатьевых сделали модель Солнечной системы </vt:lpstr>
      <vt:lpstr>Слайд 23</vt:lpstr>
      <vt:lpstr>Слайд 24</vt:lpstr>
      <vt:lpstr>Дети и родители с удовольствием презентовали свои работы</vt:lpstr>
      <vt:lpstr>Что мы узнали: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тематический проект подготовительной группы «Ромашка» «ТАЙНЫ  ВСЕЛЕННОЙ»</dc:title>
  <dc:creator>User</dc:creator>
  <cp:lastModifiedBy>User</cp:lastModifiedBy>
  <cp:revision>2</cp:revision>
  <dcterms:created xsi:type="dcterms:W3CDTF">2019-04-24T03:23:00Z</dcterms:created>
  <dcterms:modified xsi:type="dcterms:W3CDTF">2019-05-26T15:06:14Z</dcterms:modified>
</cp:coreProperties>
</file>